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55D9-68F4-464D-896D-1867CB3E1515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F635-C4BA-4E81-B46F-C0F54AFE8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4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55D9-68F4-464D-896D-1867CB3E1515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F635-C4BA-4E81-B46F-C0F54AFE8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5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55D9-68F4-464D-896D-1867CB3E1515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F635-C4BA-4E81-B46F-C0F54AFE8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5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55D9-68F4-464D-896D-1867CB3E1515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F635-C4BA-4E81-B46F-C0F54AFE8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3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55D9-68F4-464D-896D-1867CB3E1515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F635-C4BA-4E81-B46F-C0F54AFE8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1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55D9-68F4-464D-896D-1867CB3E1515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F635-C4BA-4E81-B46F-C0F54AFE8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8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55D9-68F4-464D-896D-1867CB3E1515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F635-C4BA-4E81-B46F-C0F54AFE8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6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55D9-68F4-464D-896D-1867CB3E1515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F635-C4BA-4E81-B46F-C0F54AFE8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9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55D9-68F4-464D-896D-1867CB3E1515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F635-C4BA-4E81-B46F-C0F54AFE8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9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55D9-68F4-464D-896D-1867CB3E1515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F635-C4BA-4E81-B46F-C0F54AFE8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5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55D9-68F4-464D-896D-1867CB3E1515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F635-C4BA-4E81-B46F-C0F54AFE8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3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655D9-68F4-464D-896D-1867CB3E1515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2F635-C4BA-4E81-B46F-C0F54AFE8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6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6255" y="2313709"/>
            <a:ext cx="11831781" cy="19950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Declaration to Constitution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94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4691" y="129598"/>
            <a:ext cx="11901053" cy="964911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Shays’ Rebellion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4691" y="1191490"/>
            <a:ext cx="11901053" cy="5458691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result 4 men were killed and 20 were wounded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Shay fled to the wilderness of what would become Vermont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 were arrested and soon after the event things were quieted by the election of John Hancock as governor of MA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showed two things: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national government was powerless to raise the money or pay back the soldiers because each law could be stopped by one state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need for a stronger government became more obvious and accepted as necessary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4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8545" y="143452"/>
            <a:ext cx="11914910" cy="104803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 Convention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8545" y="1326862"/>
            <a:ext cx="11914910" cy="5226338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May 25, 1787 delegates met in Philadelphia State House (now Independence Hall)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Originally the meeting was to revise the Articles of Confederation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Articles were thrown out and for 3 months they rewrote the document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presided over the convention and Madison took notes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many crucial compromises made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was signed on September 17, 1787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7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73" y="118494"/>
            <a:ext cx="11665527" cy="662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9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4691" y="115744"/>
            <a:ext cx="11942617" cy="102033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 Compromises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4691" y="1260764"/>
            <a:ext cx="11942617" cy="5361709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Compromise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Three-Fifths Compromise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 of Rights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45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4691" y="104776"/>
            <a:ext cx="11928764" cy="89275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Representation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24691" y="1140836"/>
            <a:ext cx="5872884" cy="823912"/>
          </a:xfrm>
        </p:spPr>
        <p:txBody>
          <a:bodyPr>
            <a:noAutofit/>
          </a:bodyPr>
          <a:lstStyle/>
          <a:p>
            <a:pPr algn="ctr"/>
            <a:r>
              <a:rPr lang="en-US" sz="4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Virginia Plan</a:t>
            </a:r>
            <a:endParaRPr lang="en-US" sz="4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24692" y="2108056"/>
            <a:ext cx="5872884" cy="44589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Wanted the number of representatives to be based off of population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Favored larger states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different from the Articles of Confederation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172200" y="1140836"/>
            <a:ext cx="5881255" cy="823912"/>
          </a:xfrm>
        </p:spPr>
        <p:txBody>
          <a:bodyPr>
            <a:normAutofit/>
          </a:bodyPr>
          <a:lstStyle/>
          <a:p>
            <a:pPr algn="ctr"/>
            <a:r>
              <a:rPr lang="en-US" sz="4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Jersey Plan</a:t>
            </a:r>
            <a:endParaRPr lang="en-US" sz="4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172199" y="2108056"/>
            <a:ext cx="5881255" cy="44589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Wanted the number of representatives to be equal for each state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Favored smaller states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the same as the Articles where each state had one representative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421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1" y="157306"/>
            <a:ext cx="11873344" cy="93720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Compromise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52401" y="1205345"/>
            <a:ext cx="7107381" cy="544483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the Connecticut Plan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 by Roger Sherman of Connecticut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a bicameral or two house system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Senate- there will be equal representation for each state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 of Representatives- representation was based off of population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399" y="922521"/>
            <a:ext cx="4217527" cy="5817280"/>
          </a:xfrm>
        </p:spPr>
      </p:pic>
    </p:spTree>
    <p:extLst>
      <p:ext uri="{BB962C8B-B14F-4D97-AF65-F5344CB8AC3E}">
        <p14:creationId xmlns:p14="http://schemas.microsoft.com/office/powerpoint/2010/main" val="134641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0836" y="115743"/>
            <a:ext cx="11887200" cy="100647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Three-Fifths Compromise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10835" y="1219200"/>
            <a:ext cx="7135091" cy="534785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became would slaves be included in the counting the population for representatives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Northern States with little slaves did not want slaves counted in the population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Southern states with many slaves wanted them counted as part of the population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compromise was that slaves would be counted as three-fifths of a person for representatives but also taxes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544" y="1083932"/>
            <a:ext cx="4059383" cy="5679447"/>
          </a:xfrm>
        </p:spPr>
      </p:pic>
    </p:spTree>
    <p:extLst>
      <p:ext uri="{BB962C8B-B14F-4D97-AF65-F5344CB8AC3E}">
        <p14:creationId xmlns:p14="http://schemas.microsoft.com/office/powerpoint/2010/main" val="1637401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10836" y="129599"/>
            <a:ext cx="11984182" cy="93720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 of Rights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10836" y="1205344"/>
            <a:ext cx="11984182" cy="5444837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concern among delegates that the people were not protected enough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 over this Constitution getting completed and into practice caused a compromise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Delegates would support the ratification and after that amendments would be made for a Bill of Rights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Rhode Island was the last to ratify the Constitution in May of 1790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last Bill of Rights amendment was ratified </a:t>
            </a:r>
            <a:r>
              <a:rPr lang="en-U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December 15, 1791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14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691" y="157307"/>
            <a:ext cx="11928763" cy="1034184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Revolutionary War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4691" y="1302328"/>
            <a:ext cx="11928763" cy="527858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Colonies vs. Great Britain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Fought from 1775-1783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 wins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25,000 Americans died during the Revolution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8,000 in battle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17,000 died of sickness/disease or missing in action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9,000 were seriously wounded or injured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29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91" y="51331"/>
            <a:ext cx="10321636" cy="669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4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45" y="65282"/>
            <a:ext cx="10086110" cy="672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40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5" y="143452"/>
            <a:ext cx="11873345" cy="100647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Did Britain Lose?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246908"/>
            <a:ext cx="11873345" cy="540327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Disinterest on the home front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Britain there is a disinterest about what was happening across the water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 Intervention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France joins the war on the colonist side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field Advantage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colonist knew the terrain and were able to use it in unconventional or guerilla warfare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93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143454"/>
            <a:ext cx="11901054" cy="107574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Articles of Confederation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1330036"/>
            <a:ext cx="11901054" cy="5320146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constitution of the United States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Adopted on November15,1777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ratified by all the states until March 1, 1781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created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loose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confederation of states 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a small, central government with most of the power in the hands of the state government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a one house legislature where each state got one vote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2/3rds majority was needed to pass any legislation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Unanimous vote was needed to amend articles</a:t>
            </a:r>
          </a:p>
        </p:txBody>
      </p:sp>
    </p:spTree>
    <p:extLst>
      <p:ext uri="{BB962C8B-B14F-4D97-AF65-F5344CB8AC3E}">
        <p14:creationId xmlns:p14="http://schemas.microsoft.com/office/powerpoint/2010/main" val="171868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143452"/>
            <a:ext cx="11956473" cy="10480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Articles of Confederation: Weaknesses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1288472"/>
            <a:ext cx="11956473" cy="5292437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no national executive branch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no national court system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national government or the national legislature could not: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 taxes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Raise an army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Regulate trade 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9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143452"/>
            <a:ext cx="11928763" cy="90949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Articles of Confederation: Problems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1149927"/>
            <a:ext cx="11928763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 printed their own money so the national currency was worthless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 placed tariffs on each others goods and with the government unable to regulate it there was a huge drop in trade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 countries place tariffs on American goods but federal government could not regulate trade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 could not raise a navy so American merchants were vulnerable to pirates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 could not raise an army so the British continued to occupy forts in the Northeast Territory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835" y="129599"/>
            <a:ext cx="11914909" cy="881783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Shays’ Rebellion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5" y="1108364"/>
            <a:ext cx="7024256" cy="562494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Led by farmer and Revolutionary war veteran Daniel Shay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 up of New England farmers who were desperate to be paid for their service in the Revolutionary War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attacked the federal arsenal in Springfield, MA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occurred in January of 1787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troops under  Revolutionary war general Benjamin Lincoln came to Boston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166" y="1011382"/>
            <a:ext cx="4807577" cy="5689796"/>
          </a:xfrm>
        </p:spPr>
      </p:pic>
    </p:spTree>
    <p:extLst>
      <p:ext uri="{BB962C8B-B14F-4D97-AF65-F5344CB8AC3E}">
        <p14:creationId xmlns:p14="http://schemas.microsoft.com/office/powerpoint/2010/main" val="25616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732</Words>
  <Application>Microsoft Office PowerPoint</Application>
  <PresentationFormat>Custom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Post Declaration to Constitution</vt:lpstr>
      <vt:lpstr>American Revolutionary War</vt:lpstr>
      <vt:lpstr>PowerPoint Presentation</vt:lpstr>
      <vt:lpstr>PowerPoint Presentation</vt:lpstr>
      <vt:lpstr>Why Did Britain Lose?</vt:lpstr>
      <vt:lpstr>Articles of Confederation</vt:lpstr>
      <vt:lpstr>Articles of Confederation: Weaknesses</vt:lpstr>
      <vt:lpstr>Articles of Confederation: Problems</vt:lpstr>
      <vt:lpstr>Shays’ Rebellion</vt:lpstr>
      <vt:lpstr>Shays’ Rebellion</vt:lpstr>
      <vt:lpstr>Constitutional Convention</vt:lpstr>
      <vt:lpstr>PowerPoint Presentation</vt:lpstr>
      <vt:lpstr>Constitutional Compromises</vt:lpstr>
      <vt:lpstr>Legislative Representation</vt:lpstr>
      <vt:lpstr>The Great Compromise</vt:lpstr>
      <vt:lpstr>Three-Fifths Compromise</vt:lpstr>
      <vt:lpstr>Bill of Rights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Declaration to Consitution</dc:title>
  <dc:creator>Phil</dc:creator>
  <cp:lastModifiedBy>Christopher W. Allen</cp:lastModifiedBy>
  <cp:revision>21</cp:revision>
  <dcterms:created xsi:type="dcterms:W3CDTF">2013-09-10T14:21:57Z</dcterms:created>
  <dcterms:modified xsi:type="dcterms:W3CDTF">2016-03-01T15:10:25Z</dcterms:modified>
</cp:coreProperties>
</file>